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1251-97FE-4ECD-82A5-986DCA90E35D}" type="datetimeFigureOut">
              <a:rPr lang="zh-CN" altLang="en-US" smtClean="0"/>
              <a:pPr/>
              <a:t>2018/12/27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7E88-72C2-413D-93BD-FEA23E2DF1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1251-97FE-4ECD-82A5-986DCA90E35D}" type="datetimeFigureOut">
              <a:rPr lang="zh-CN" altLang="en-US" smtClean="0"/>
              <a:pPr/>
              <a:t>2018/12/27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7E88-72C2-413D-93BD-FEA23E2DF1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1251-97FE-4ECD-82A5-986DCA90E35D}" type="datetimeFigureOut">
              <a:rPr lang="zh-CN" altLang="en-US" smtClean="0"/>
              <a:pPr/>
              <a:t>2018/12/27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7E88-72C2-413D-93BD-FEA23E2DF1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1251-97FE-4ECD-82A5-986DCA90E35D}" type="datetimeFigureOut">
              <a:rPr lang="zh-CN" altLang="en-US" smtClean="0"/>
              <a:pPr/>
              <a:t>2018/12/27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7E88-72C2-413D-93BD-FEA23E2DF1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1251-97FE-4ECD-82A5-986DCA90E35D}" type="datetimeFigureOut">
              <a:rPr lang="zh-CN" altLang="en-US" smtClean="0"/>
              <a:pPr/>
              <a:t>2018/12/27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7E88-72C2-413D-93BD-FEA23E2DF1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1251-97FE-4ECD-82A5-986DCA90E35D}" type="datetimeFigureOut">
              <a:rPr lang="zh-CN" altLang="en-US" smtClean="0"/>
              <a:pPr/>
              <a:t>2018/12/27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7E88-72C2-413D-93BD-FEA23E2DF1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1251-97FE-4ECD-82A5-986DCA90E35D}" type="datetimeFigureOut">
              <a:rPr lang="zh-CN" altLang="en-US" smtClean="0"/>
              <a:pPr/>
              <a:t>2018/12/27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7E88-72C2-413D-93BD-FEA23E2DF1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1251-97FE-4ECD-82A5-986DCA90E35D}" type="datetimeFigureOut">
              <a:rPr lang="zh-CN" altLang="en-US" smtClean="0"/>
              <a:pPr/>
              <a:t>2018/12/27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7E88-72C2-413D-93BD-FEA23E2DF1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1251-97FE-4ECD-82A5-986DCA90E35D}" type="datetimeFigureOut">
              <a:rPr lang="zh-CN" altLang="en-US" smtClean="0"/>
              <a:pPr/>
              <a:t>2018/12/27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7E88-72C2-413D-93BD-FEA23E2DF1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1251-97FE-4ECD-82A5-986DCA90E35D}" type="datetimeFigureOut">
              <a:rPr lang="zh-CN" altLang="en-US" smtClean="0"/>
              <a:pPr/>
              <a:t>2018/12/27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7E88-72C2-413D-93BD-FEA23E2DF1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1251-97FE-4ECD-82A5-986DCA90E35D}" type="datetimeFigureOut">
              <a:rPr lang="zh-CN" altLang="en-US" smtClean="0"/>
              <a:pPr/>
              <a:t>2018/12/27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7E88-72C2-413D-93BD-FEA23E2DF1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C1251-97FE-4ECD-82A5-986DCA90E35D}" type="datetimeFigureOut">
              <a:rPr lang="zh-CN" altLang="en-US" smtClean="0"/>
              <a:pPr/>
              <a:t>2018/12/27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D7E88-72C2-413D-93BD-FEA23E2DF1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istrator\Desktop\&#37197;&#20048;PPT\July%20-%20&#48148;&#46988;&#50640;%20&#50416;&#45716;%20&#54200;&#51648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00260" y="1030281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5000" b="1" dirty="0" smtClean="0">
                <a:latin typeface="楷体" pitchFamily="49" charset="-122"/>
                <a:ea typeface="楷体" pitchFamily="49" charset="-122"/>
              </a:rPr>
              <a:t>法学院</a:t>
            </a:r>
            <a:r>
              <a:rPr lang="zh-CN" altLang="en-US" sz="5000" b="1" dirty="0">
                <a:latin typeface="楷体" pitchFamily="49" charset="-122"/>
                <a:ea typeface="楷体" pitchFamily="49" charset="-122"/>
              </a:rPr>
              <a:t>学</a:t>
            </a:r>
            <a:r>
              <a:rPr lang="zh-CN" altLang="en-US" sz="5000" b="1" dirty="0" smtClean="0">
                <a:latin typeface="楷体" pitchFamily="49" charset="-122"/>
                <a:ea typeface="楷体" pitchFamily="49" charset="-122"/>
              </a:rPr>
              <a:t>生</a:t>
            </a:r>
            <a:r>
              <a:rPr lang="zh-CN" altLang="en-US" sz="5000" b="1" dirty="0" smtClean="0">
                <a:latin typeface="楷体" pitchFamily="49" charset="-122"/>
                <a:ea typeface="楷体" pitchFamily="49" charset="-122"/>
              </a:rPr>
              <a:t>党员献礼</a:t>
            </a:r>
            <a:endParaRPr lang="zh-CN" altLang="en-US" sz="5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85984" y="5500702"/>
            <a:ext cx="6400800" cy="971560"/>
          </a:xfrm>
        </p:spPr>
        <p:txBody>
          <a:bodyPr>
            <a:normAutofit/>
          </a:bodyPr>
          <a:lstStyle/>
          <a:p>
            <a:r>
              <a:rPr lang="zh-CN" altLang="en-US" sz="440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四十周年摄影作品展</a:t>
            </a:r>
            <a:endParaRPr lang="zh-CN" altLang="en-US" sz="4400">
              <a:solidFill>
                <a:schemeClr val="bg1">
                  <a:lumMod val="8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July - 바람에 쓰는 편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50004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0608_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6" y="2071678"/>
            <a:ext cx="4038600" cy="3028950"/>
          </a:xfrm>
        </p:spPr>
      </p:pic>
      <p:pic>
        <p:nvPicPr>
          <p:cNvPr id="7" name="内容占位符 6" descr="0608_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4876" y="1500174"/>
            <a:ext cx="4038600" cy="2162176"/>
          </a:xfr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法学</a:t>
            </a:r>
            <a:r>
              <a:rPr lang="en-US" altLang="zh-CN" sz="2800" dirty="0" smtClean="0"/>
              <a:t>1402</a:t>
            </a:r>
            <a:r>
              <a:rPr lang="zh-CN" altLang="en-US" sz="2800" dirty="0" smtClean="0"/>
              <a:t>丁思瑶</a:t>
            </a:r>
            <a:endParaRPr lang="zh-CN" altLang="en-US" sz="2800" dirty="0"/>
          </a:p>
        </p:txBody>
      </p:sp>
      <p:pic>
        <p:nvPicPr>
          <p:cNvPr id="8" name="图片 7" descr="0608_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92" y="4357694"/>
            <a:ext cx="4038300" cy="2214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0608_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4000504"/>
            <a:ext cx="4929222" cy="2464611"/>
          </a:xfrm>
        </p:spPr>
      </p:pic>
      <p:pic>
        <p:nvPicPr>
          <p:cNvPr id="7" name="内容占位符 6" descr="0608_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786182" y="1357298"/>
            <a:ext cx="4895856" cy="2447928"/>
          </a:xfr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2800" smtClean="0"/>
              <a:t>法学</a:t>
            </a:r>
            <a:r>
              <a:rPr lang="en-US" altLang="zh-CN" sz="2800" smtClean="0"/>
              <a:t>1402</a:t>
            </a:r>
            <a:r>
              <a:rPr lang="zh-CN" altLang="en-US" sz="2800" smtClean="0"/>
              <a:t>丁思瑶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17</a:t>
            </a:r>
            <a:r>
              <a:rPr lang="zh-CN" altLang="en-US" sz="2800" smtClean="0"/>
              <a:t>级宪法与行政法学专业叶楚天</a:t>
            </a:r>
            <a:endParaRPr lang="zh-CN" altLang="en-US" sz="2800"/>
          </a:p>
        </p:txBody>
      </p:sp>
      <p:pic>
        <p:nvPicPr>
          <p:cNvPr id="5" name="内容占位符 4" descr="0608_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285860"/>
            <a:ext cx="4038600" cy="2571768"/>
          </a:xfrm>
        </p:spPr>
      </p:pic>
      <p:pic>
        <p:nvPicPr>
          <p:cNvPr id="6" name="内容占位符 5" descr="0608_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1285860"/>
            <a:ext cx="4038600" cy="2571768"/>
          </a:xfrm>
        </p:spPr>
      </p:pic>
      <p:pic>
        <p:nvPicPr>
          <p:cNvPr id="7" name="图片 6" descr="0608_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7422" y="4143380"/>
            <a:ext cx="4357718" cy="2428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0608_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285859"/>
            <a:ext cx="4214842" cy="2809895"/>
          </a:xfrm>
        </p:spPr>
      </p:pic>
      <p:pic>
        <p:nvPicPr>
          <p:cNvPr id="7" name="内容占位符 6" descr="0608_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3071810"/>
            <a:ext cx="4286280" cy="2857520"/>
          </a:xfr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zh-CN" sz="2800" smtClean="0"/>
              <a:t>17</a:t>
            </a:r>
            <a:r>
              <a:rPr lang="zh-CN" altLang="en-US" sz="2800" smtClean="0"/>
              <a:t>级宪法与行政法学专业叶楚天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0608_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16981"/>
            <a:ext cx="4038600" cy="2692400"/>
          </a:xfrm>
        </p:spPr>
      </p:pic>
      <p:pic>
        <p:nvPicPr>
          <p:cNvPr id="7" name="内容占位符 6" descr="0608_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516981"/>
            <a:ext cx="4038600" cy="2692400"/>
          </a:xfr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zh-CN" sz="2800" smtClean="0"/>
              <a:t>17</a:t>
            </a:r>
            <a:r>
              <a:rPr lang="zh-CN" altLang="en-US" sz="2800" smtClean="0"/>
              <a:t>级宪法与行政法学专业叶楚天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0608_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16981"/>
            <a:ext cx="4038600" cy="2692400"/>
          </a:xfrm>
        </p:spPr>
      </p:pic>
      <p:pic>
        <p:nvPicPr>
          <p:cNvPr id="7" name="内容占位符 6" descr="0608_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516981"/>
            <a:ext cx="4038600" cy="2692400"/>
          </a:xfr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zh-CN" sz="2800" smtClean="0"/>
              <a:t>17</a:t>
            </a:r>
            <a:r>
              <a:rPr lang="zh-CN" altLang="en-US" sz="2800" smtClean="0"/>
              <a:t>级宪法与行政法学专业叶楚天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smtClean="0"/>
              <a:t>17</a:t>
            </a:r>
            <a:r>
              <a:rPr lang="zh-CN" altLang="en-US" sz="2800" smtClean="0"/>
              <a:t>级民商法学刘倩</a:t>
            </a:r>
            <a:endParaRPr lang="zh-CN" altLang="en-US" sz="2800"/>
          </a:p>
        </p:txBody>
      </p:sp>
      <p:pic>
        <p:nvPicPr>
          <p:cNvPr id="5" name="内容占位符 4" descr="hello单车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pic>
        <p:nvPicPr>
          <p:cNvPr id="6" name="内容占位符 5" descr="ofo单车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843881"/>
            <a:ext cx="4038600" cy="4038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快递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pic>
        <p:nvPicPr>
          <p:cNvPr id="7" name="内容占位符 6" descr="乐行校园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843881"/>
            <a:ext cx="4038600" cy="4038600"/>
          </a:xfr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2800" smtClean="0"/>
              <a:t>17</a:t>
            </a:r>
            <a:r>
              <a:rPr lang="zh-CN" altLang="en-US" sz="2800" smtClean="0"/>
              <a:t>级民商法学刘倩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汽车的普遍化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1500174"/>
            <a:ext cx="6030143" cy="4500594"/>
          </a:xfr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2800" smtClean="0"/>
              <a:t>17</a:t>
            </a:r>
            <a:r>
              <a:rPr lang="zh-CN" altLang="en-US" sz="2800" smtClean="0"/>
              <a:t>级民商法学刘倩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smtClean="0"/>
              <a:t>16</a:t>
            </a:r>
            <a:r>
              <a:rPr lang="zh-CN" altLang="en-US" sz="2800" smtClean="0"/>
              <a:t>级民商法学李谦</a:t>
            </a:r>
            <a:endParaRPr lang="zh-CN" altLang="en-US" sz="2800"/>
          </a:p>
        </p:txBody>
      </p:sp>
      <p:pic>
        <p:nvPicPr>
          <p:cNvPr id="5" name="内容占位符 4" descr="东方明珠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6" name="内容占位符 5" descr="直冲云霄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smtClean="0"/>
              <a:t>法学</a:t>
            </a:r>
            <a:r>
              <a:rPr lang="en-US" altLang="zh-CN" sz="2800" smtClean="0"/>
              <a:t>1503</a:t>
            </a:r>
            <a:r>
              <a:rPr lang="zh-CN" altLang="en-US" sz="2800" smtClean="0"/>
              <a:t>范凯文</a:t>
            </a:r>
            <a:endParaRPr lang="zh-CN" altLang="en-US" sz="2800"/>
          </a:p>
        </p:txBody>
      </p:sp>
      <p:pic>
        <p:nvPicPr>
          <p:cNvPr id="4" name="内容占位符 3" descr="门-法学1503-范凯雯-177215168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外滩·上海·黄浦江畔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357298"/>
            <a:ext cx="4038600" cy="2672768"/>
          </a:xfrm>
        </p:spPr>
      </p:pic>
      <p:pic>
        <p:nvPicPr>
          <p:cNvPr id="7" name="内容占位符 6" descr="外滩·上海·黄浦江畔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3071810"/>
            <a:ext cx="4038600" cy="3028950"/>
          </a:xfr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smtClean="0"/>
              <a:t>16</a:t>
            </a:r>
            <a:r>
              <a:rPr lang="zh-CN" altLang="en-US" sz="2800" smtClean="0"/>
              <a:t>级民商法学李谦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解放路的车水马龙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348114"/>
            <a:ext cx="4038600" cy="3030134"/>
          </a:xfrm>
        </p:spPr>
      </p:pic>
      <p:pic>
        <p:nvPicPr>
          <p:cNvPr id="7" name="内容占位符 6" descr="上合青岛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348114"/>
            <a:ext cx="4038600" cy="3030134"/>
          </a:xfr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2800" smtClean="0"/>
              <a:t>16</a:t>
            </a:r>
            <a:r>
              <a:rPr lang="zh-CN" altLang="en-US" sz="2800" smtClean="0"/>
              <a:t>级民商法学李谦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2800" smtClean="0"/>
              <a:t>16</a:t>
            </a:r>
            <a:r>
              <a:rPr lang="zh-CN" altLang="en-US" sz="2800" smtClean="0"/>
              <a:t>级民商法学李谦</a:t>
            </a:r>
            <a:endParaRPr lang="zh-CN" altLang="en-US" sz="2800"/>
          </a:p>
        </p:txBody>
      </p:sp>
      <p:pic>
        <p:nvPicPr>
          <p:cNvPr id="6" name="图片 5" descr="飞行云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1214422"/>
            <a:ext cx="6858016" cy="5143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法学</a:t>
            </a:r>
            <a:r>
              <a:rPr lang="en-US" altLang="zh-CN" sz="2800" dirty="0" smtClean="0"/>
              <a:t>1603</a:t>
            </a:r>
            <a:r>
              <a:rPr lang="zh-CN" altLang="en-US" sz="2800" dirty="0" smtClean="0"/>
              <a:t>李亚飞</a:t>
            </a:r>
            <a:endParaRPr lang="zh-CN" altLang="en-US" sz="2800" dirty="0"/>
          </a:p>
        </p:txBody>
      </p:sp>
      <p:pic>
        <p:nvPicPr>
          <p:cNvPr id="12" name="图片 11" descr="mmexport15284451275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3" y="1285860"/>
            <a:ext cx="3911231" cy="5214974"/>
          </a:xfrm>
          <a:prstGeom prst="rect">
            <a:avLst/>
          </a:prstGeom>
        </p:spPr>
      </p:pic>
      <p:pic>
        <p:nvPicPr>
          <p:cNvPr id="13" name="图片 12" descr="mmexport15284451422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285860"/>
            <a:ext cx="4000528" cy="52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法学</a:t>
            </a:r>
            <a:r>
              <a:rPr lang="en-US" altLang="zh-CN" sz="2800" dirty="0" smtClean="0"/>
              <a:t>1603</a:t>
            </a:r>
            <a:r>
              <a:rPr lang="zh-CN" altLang="en-US" sz="2800" dirty="0" smtClean="0"/>
              <a:t>丁慧敏</a:t>
            </a:r>
            <a:endParaRPr lang="zh-CN" altLang="en-US" sz="2800" dirty="0"/>
          </a:p>
        </p:txBody>
      </p:sp>
      <p:pic>
        <p:nvPicPr>
          <p:cNvPr id="4" name="图片 3" descr="mmexport152844513026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3" y="1071546"/>
            <a:ext cx="4214842" cy="3161132"/>
          </a:xfrm>
          <a:prstGeom prst="rect">
            <a:avLst/>
          </a:prstGeom>
        </p:spPr>
      </p:pic>
      <p:pic>
        <p:nvPicPr>
          <p:cNvPr id="5" name="图片 4" descr="mmexport15284451393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3" y="3214686"/>
            <a:ext cx="4381531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法学</a:t>
            </a:r>
            <a:r>
              <a:rPr lang="en-US" altLang="zh-CN" sz="2800" dirty="0" smtClean="0"/>
              <a:t>1602</a:t>
            </a:r>
            <a:r>
              <a:rPr lang="zh-CN" altLang="en-US" sz="2800" dirty="0" smtClean="0"/>
              <a:t>金玥</a:t>
            </a:r>
            <a:endParaRPr lang="zh-CN" altLang="en-US" sz="2800" dirty="0"/>
          </a:p>
        </p:txBody>
      </p:sp>
      <p:pic>
        <p:nvPicPr>
          <p:cNvPr id="5" name="内容占位符 4" descr="mmexport152844514736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828942"/>
            <a:ext cx="4038600" cy="3028950"/>
          </a:xfrm>
        </p:spPr>
      </p:pic>
      <p:pic>
        <p:nvPicPr>
          <p:cNvPr id="6" name="内容占位符 5" descr="mmexport1528445152984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1714488"/>
            <a:ext cx="4038600" cy="29956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法学</a:t>
            </a:r>
            <a:r>
              <a:rPr lang="en-US" altLang="zh-CN" sz="2800" dirty="0" smtClean="0"/>
              <a:t>1601</a:t>
            </a:r>
            <a:r>
              <a:rPr lang="zh-CN" altLang="en-US" sz="2800" dirty="0" smtClean="0"/>
              <a:t>刘倩倩</a:t>
            </a:r>
            <a:endParaRPr lang="zh-CN" altLang="en-US" sz="2800" dirty="0"/>
          </a:p>
        </p:txBody>
      </p:sp>
      <p:pic>
        <p:nvPicPr>
          <p:cNvPr id="5" name="内容占位符 4" descr="mmexport152844513532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6" name="内容占位符 5" descr="mmexport152844513270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mmexport152844514479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7" name="内容占位符 6" descr="mmexport1528445125088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428596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法学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1501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季文婷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mmexport152844515536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43438" y="3571876"/>
            <a:ext cx="4038600" cy="2995665"/>
          </a:xfrm>
        </p:spPr>
      </p:pic>
      <p:pic>
        <p:nvPicPr>
          <p:cNvPr id="7" name="内容占位符 6" descr="mmexport152844512249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1142984"/>
            <a:ext cx="4038600" cy="2271713"/>
          </a:xfr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法学</a:t>
            </a:r>
            <a:r>
              <a:rPr lang="en-US" altLang="zh-CN" sz="2800" dirty="0" smtClean="0"/>
              <a:t>1502</a:t>
            </a:r>
            <a:r>
              <a:rPr lang="zh-CN" altLang="en-US" sz="2800" dirty="0" smtClean="0"/>
              <a:t>耿小宇</a:t>
            </a:r>
            <a:endParaRPr lang="zh-CN" altLang="en-US" sz="2800" dirty="0"/>
          </a:p>
        </p:txBody>
      </p:sp>
      <p:pic>
        <p:nvPicPr>
          <p:cNvPr id="8" name="图片 7" descr="mmexport152844515022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1214422"/>
            <a:ext cx="3804056" cy="5072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0608_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1142984"/>
            <a:ext cx="3929090" cy="2946818"/>
          </a:xfrm>
        </p:spPr>
      </p:pic>
      <p:pic>
        <p:nvPicPr>
          <p:cNvPr id="7" name="内容占位符 6" descr="0608_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14876" y="1142984"/>
            <a:ext cx="4038600" cy="2928958"/>
          </a:xfr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2800" smtClean="0"/>
              <a:t>法学</a:t>
            </a:r>
            <a:r>
              <a:rPr lang="en-US" altLang="zh-CN" sz="2800" smtClean="0"/>
              <a:t>1402</a:t>
            </a:r>
            <a:r>
              <a:rPr lang="zh-CN" altLang="en-US" sz="2800" smtClean="0"/>
              <a:t>丁思瑶</a:t>
            </a:r>
            <a:endParaRPr lang="zh-CN" altLang="en-US" sz="2800"/>
          </a:p>
        </p:txBody>
      </p:sp>
      <p:pic>
        <p:nvPicPr>
          <p:cNvPr id="8" name="图片 7" descr="0608_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1604" y="4286256"/>
            <a:ext cx="5786478" cy="23217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139</Words>
  <Application>Microsoft Office PowerPoint</Application>
  <PresentationFormat>全屏显示(4:3)</PresentationFormat>
  <Paragraphs>23</Paragraphs>
  <Slides>22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黑体</vt:lpstr>
      <vt:lpstr>楷体</vt:lpstr>
      <vt:lpstr>宋体</vt:lpstr>
      <vt:lpstr>Arial</vt:lpstr>
      <vt:lpstr>Calibri</vt:lpstr>
      <vt:lpstr>Office 主题</vt:lpstr>
      <vt:lpstr>法学院学生党员献礼</vt:lpstr>
      <vt:lpstr>法学1503范凯文</vt:lpstr>
      <vt:lpstr>法学1603李亚飞</vt:lpstr>
      <vt:lpstr>法学1603丁慧敏</vt:lpstr>
      <vt:lpstr>法学1602金玥</vt:lpstr>
      <vt:lpstr>法学1601刘倩倩</vt:lpstr>
      <vt:lpstr>PowerPoint 演示文稿</vt:lpstr>
      <vt:lpstr>法学1502耿小宇</vt:lpstr>
      <vt:lpstr>法学1402丁思瑶</vt:lpstr>
      <vt:lpstr>法学1402丁思瑶</vt:lpstr>
      <vt:lpstr>法学1402丁思瑶</vt:lpstr>
      <vt:lpstr>17级宪法与行政法学专业叶楚天</vt:lpstr>
      <vt:lpstr>17级宪法与行政法学专业叶楚天</vt:lpstr>
      <vt:lpstr>17级宪法与行政法学专业叶楚天</vt:lpstr>
      <vt:lpstr>17级宪法与行政法学专业叶楚天</vt:lpstr>
      <vt:lpstr>17级民商法学刘倩</vt:lpstr>
      <vt:lpstr>17级民商法学刘倩</vt:lpstr>
      <vt:lpstr>17级民商法学刘倩</vt:lpstr>
      <vt:lpstr>16级民商法学李谦</vt:lpstr>
      <vt:lpstr>16级民商法学李谦</vt:lpstr>
      <vt:lpstr>16级民商法学李谦</vt:lpstr>
      <vt:lpstr>16级民商法学李谦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法学院毕业生党员献礼</dc:title>
  <dc:creator>dreamsummit</dc:creator>
  <cp:lastModifiedBy>张 芳</cp:lastModifiedBy>
  <cp:revision>8</cp:revision>
  <dcterms:created xsi:type="dcterms:W3CDTF">2018-06-08T15:16:22Z</dcterms:created>
  <dcterms:modified xsi:type="dcterms:W3CDTF">2018-12-27T01:50:26Z</dcterms:modified>
</cp:coreProperties>
</file>